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gif" ContentType="video/unknown"/>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60" r:id="rId5"/>
    <p:sldId id="259" r:id="rId6"/>
    <p:sldId id="261" r:id="rId7"/>
    <p:sldId id="262" r:id="rId8"/>
    <p:sldId id="264" r:id="rId9"/>
    <p:sldId id="263" r:id="rId10"/>
    <p:sldId id="265" r:id="rId11"/>
    <p:sldId id="266" r:id="rId12"/>
    <p:sldId id="270"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680"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57C554-6C0A-244A-9BDB-9B160A3E0BC7}" type="datetimeFigureOut">
              <a:rPr lang="en-US" smtClean="0"/>
              <a:t>6/1/17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B9B9BD-99FE-BA40-8630-8C7E94C4CB02}" type="slidenum">
              <a:rPr lang="en-US" smtClean="0"/>
              <a:t>‹#›</a:t>
            </a:fld>
            <a:endParaRPr lang="en-US"/>
          </a:p>
        </p:txBody>
      </p:sp>
    </p:spTree>
    <p:extLst>
      <p:ext uri="{BB962C8B-B14F-4D97-AF65-F5344CB8AC3E}">
        <p14:creationId xmlns:p14="http://schemas.microsoft.com/office/powerpoint/2010/main" val="32192240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D6790-C4B2-344F-8EA2-1C2AEB452B78}" type="datetimeFigureOut">
              <a:rPr lang="en-US" smtClean="0"/>
              <a:t>6/1/17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A6A9D-6D3B-4347-B61E-29CEBA06583B}" type="slidenum">
              <a:rPr lang="en-US" smtClean="0"/>
              <a:t>‹#›</a:t>
            </a:fld>
            <a:endParaRPr lang="en-US"/>
          </a:p>
        </p:txBody>
      </p:sp>
    </p:spTree>
    <p:extLst>
      <p:ext uri="{BB962C8B-B14F-4D97-AF65-F5344CB8AC3E}">
        <p14:creationId xmlns:p14="http://schemas.microsoft.com/office/powerpoint/2010/main" val="35808432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A6A9D-6D3B-4347-B61E-29CEBA06583B}" type="slidenum">
              <a:rPr lang="en-US" smtClean="0"/>
              <a:t>1</a:t>
            </a:fld>
            <a:endParaRPr lang="en-US"/>
          </a:p>
        </p:txBody>
      </p:sp>
    </p:spTree>
    <p:extLst>
      <p:ext uri="{BB962C8B-B14F-4D97-AF65-F5344CB8AC3E}">
        <p14:creationId xmlns:p14="http://schemas.microsoft.com/office/powerpoint/2010/main" val="215852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6A6A9D-6D3B-4347-B61E-29CEBA06583B}" type="slidenum">
              <a:rPr lang="en-US" smtClean="0"/>
              <a:t>2</a:t>
            </a:fld>
            <a:endParaRPr lang="en-US"/>
          </a:p>
        </p:txBody>
      </p:sp>
    </p:spTree>
    <p:extLst>
      <p:ext uri="{BB962C8B-B14F-4D97-AF65-F5344CB8AC3E}">
        <p14:creationId xmlns:p14="http://schemas.microsoft.com/office/powerpoint/2010/main" val="295454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66C5E0-B360-7B43-A486-7637C0CD5665}"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3491268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6C5E0-B360-7B43-A486-7637C0CD5665}"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312280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6C5E0-B360-7B43-A486-7637C0CD5665}"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156585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6C5E0-B360-7B43-A486-7637C0CD5665}"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62844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66C5E0-B360-7B43-A486-7637C0CD5665}" type="datetimeFigureOut">
              <a:rPr lang="en-US" smtClean="0"/>
              <a:t>6/1/17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171844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66C5E0-B360-7B43-A486-7637C0CD5665}"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123095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66C5E0-B360-7B43-A486-7637C0CD5665}" type="datetimeFigureOut">
              <a:rPr lang="en-US" smtClean="0"/>
              <a:t>6/1/17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268728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66C5E0-B360-7B43-A486-7637C0CD5665}" type="datetimeFigureOut">
              <a:rPr lang="en-US" smtClean="0"/>
              <a:t>6/1/17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119136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6C5E0-B360-7B43-A486-7637C0CD5665}" type="datetimeFigureOut">
              <a:rPr lang="en-US" smtClean="0"/>
              <a:t>6/1/17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142181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6C5E0-B360-7B43-A486-7637C0CD5665}"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42112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66C5E0-B360-7B43-A486-7637C0CD5665}" type="datetimeFigureOut">
              <a:rPr lang="en-US" smtClean="0"/>
              <a:t>6/1/17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F8D5F-09A2-B943-A6A9-5473FE8FCA17}" type="slidenum">
              <a:rPr lang="en-US" smtClean="0"/>
              <a:t>‹#›</a:t>
            </a:fld>
            <a:endParaRPr lang="en-US"/>
          </a:p>
        </p:txBody>
      </p:sp>
    </p:spTree>
    <p:extLst>
      <p:ext uri="{BB962C8B-B14F-4D97-AF65-F5344CB8AC3E}">
        <p14:creationId xmlns:p14="http://schemas.microsoft.com/office/powerpoint/2010/main" val="3202315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6C5E0-B360-7B43-A486-7637C0CD5665}" type="datetimeFigureOut">
              <a:rPr lang="en-US" smtClean="0"/>
              <a:t>6/1/17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F8D5F-09A2-B943-A6A9-5473FE8FCA17}" type="slidenum">
              <a:rPr lang="en-US" smtClean="0"/>
              <a:t>‹#›</a:t>
            </a:fld>
            <a:endParaRPr lang="en-US"/>
          </a:p>
        </p:txBody>
      </p:sp>
    </p:spTree>
    <p:extLst>
      <p:ext uri="{BB962C8B-B14F-4D97-AF65-F5344CB8AC3E}">
        <p14:creationId xmlns:p14="http://schemas.microsoft.com/office/powerpoint/2010/main" val="335565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media/media2.gif"/><Relationship Id="rId2" Type="http://schemas.openxmlformats.org/officeDocument/2006/relationships/video" Target="../media/media2.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3.gif"/><Relationship Id="rId2" Type="http://schemas.openxmlformats.org/officeDocument/2006/relationships/video" Target="../media/media3.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4.gif"/><Relationship Id="rId2" Type="http://schemas.openxmlformats.org/officeDocument/2006/relationships/video" Target="../media/media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179" y="1140179"/>
            <a:ext cx="6385586" cy="1311942"/>
          </a:xfrm>
          <a:solidFill>
            <a:schemeClr val="accent2">
              <a:lumMod val="40000"/>
              <a:lumOff val="60000"/>
            </a:schemeClr>
          </a:solidFill>
        </p:spPr>
        <p:txBody>
          <a:bodyPr>
            <a:normAutofit/>
          </a:bodyPr>
          <a:lstStyle/>
          <a:p>
            <a:r>
              <a:rPr lang="en-US" sz="4800" dirty="0" smtClean="0"/>
              <a:t>Alexander The Great</a:t>
            </a:r>
            <a:endParaRPr lang="en-US" sz="4800" dirty="0"/>
          </a:p>
        </p:txBody>
      </p:sp>
      <p:pic>
        <p:nvPicPr>
          <p:cNvPr id="4" name="Picture 3"/>
          <p:cNvPicPr>
            <a:picLocks noChangeAspect="1"/>
          </p:cNvPicPr>
          <p:nvPr/>
        </p:nvPicPr>
        <p:blipFill>
          <a:blip r:embed="rId5"/>
          <a:stretch>
            <a:fillRect/>
          </a:stretch>
        </p:blipFill>
        <p:spPr>
          <a:xfrm>
            <a:off x="2737556" y="2576689"/>
            <a:ext cx="3421944" cy="3962400"/>
          </a:xfrm>
          <a:prstGeom prst="rect">
            <a:avLst/>
          </a:prstGeom>
        </p:spPr>
      </p:pic>
      <p:pic>
        <p:nvPicPr>
          <p:cNvPr id="5" name="13 Titanium (feat. Sia).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alphaModFix/>
          </a:blip>
          <a:stretch>
            <a:fillRect/>
          </a:stretch>
        </p:blipFill>
        <p:spPr>
          <a:xfrm>
            <a:off x="143740" y="327379"/>
            <a:ext cx="812800" cy="812800"/>
          </a:xfrm>
          <a:prstGeom prst="rect">
            <a:avLst/>
          </a:prstGeom>
        </p:spPr>
      </p:pic>
    </p:spTree>
    <p:extLst>
      <p:ext uri="{BB962C8B-B14F-4D97-AF65-F5344CB8AC3E}">
        <p14:creationId xmlns:p14="http://schemas.microsoft.com/office/powerpoint/2010/main" val="3527514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6776"/>
            <a:ext cx="8229600" cy="5279387"/>
          </a:xfrm>
          <a:solidFill>
            <a:schemeClr val="accent2">
              <a:lumMod val="40000"/>
              <a:lumOff val="60000"/>
            </a:schemeClr>
          </a:solidFill>
        </p:spPr>
        <p:txBody>
          <a:bodyPr>
            <a:normAutofit lnSpcReduction="10000"/>
          </a:bodyPr>
          <a:lstStyle/>
          <a:p>
            <a:r>
              <a:rPr lang="en-US" dirty="0" smtClean="0"/>
              <a:t>In 331 while conquering Egypt Alexander established the famous city of Alexandria.</a:t>
            </a:r>
          </a:p>
          <a:p>
            <a:r>
              <a:rPr lang="en-US" dirty="0" smtClean="0"/>
              <a:t>After conquering the territories of the Persian empire, Alexander turned his sights on India</a:t>
            </a:r>
          </a:p>
          <a:p>
            <a:r>
              <a:rPr lang="en-US" dirty="0" smtClean="0"/>
              <a:t>He had heard about the vast riches found there and that beyond India was the end of the world.</a:t>
            </a:r>
          </a:p>
          <a:p>
            <a:r>
              <a:rPr lang="en-US" dirty="0" smtClean="0"/>
              <a:t>It was here in the Indus Valley that Alexander and his army would face something they have never encountered before in battle, the Indian war elephant.</a:t>
            </a:r>
          </a:p>
        </p:txBody>
      </p:sp>
    </p:spTree>
    <p:extLst>
      <p:ext uri="{BB962C8B-B14F-4D97-AF65-F5344CB8AC3E}">
        <p14:creationId xmlns:p14="http://schemas.microsoft.com/office/powerpoint/2010/main" val="22122797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3288"/>
            <a:ext cx="8229600" cy="3722284"/>
          </a:xfrm>
          <a:solidFill>
            <a:schemeClr val="accent2">
              <a:lumMod val="40000"/>
              <a:lumOff val="60000"/>
            </a:schemeClr>
          </a:solidFill>
        </p:spPr>
        <p:txBody>
          <a:bodyPr/>
          <a:lstStyle/>
          <a:p>
            <a:r>
              <a:rPr lang="en-US" dirty="0" smtClean="0"/>
              <a:t>Alexander send 15,000 of his best men past the Indian cavalry and then marched back up to attack from behind. By wounding the elephants the animals became wild and turned on their own men causing chaos. Their King was taken captive and the battle was over.</a:t>
            </a:r>
            <a:endParaRPr lang="en-US" dirty="0"/>
          </a:p>
        </p:txBody>
      </p:sp>
    </p:spTree>
    <p:extLst>
      <p:ext uri="{BB962C8B-B14F-4D97-AF65-F5344CB8AC3E}">
        <p14:creationId xmlns:p14="http://schemas.microsoft.com/office/powerpoint/2010/main" val="20501666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579" r="3579"/>
          <a:stretch>
            <a:fillRect/>
          </a:stretch>
        </p:blipFill>
        <p:spPr>
          <a:xfrm>
            <a:off x="457200" y="493713"/>
            <a:ext cx="8229600" cy="5632450"/>
          </a:xfrm>
        </p:spPr>
      </p:pic>
    </p:spTree>
    <p:extLst>
      <p:ext uri="{BB962C8B-B14F-4D97-AF65-F5344CB8AC3E}">
        <p14:creationId xmlns:p14="http://schemas.microsoft.com/office/powerpoint/2010/main" val="4066505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977"/>
            <a:ext cx="8229600" cy="1799398"/>
          </a:xfrm>
          <a:solidFill>
            <a:schemeClr val="accent2">
              <a:lumMod val="40000"/>
              <a:lumOff val="60000"/>
            </a:schemeClr>
          </a:solidFill>
        </p:spPr>
        <p:txBody>
          <a:bodyPr/>
          <a:lstStyle/>
          <a:p>
            <a:r>
              <a:rPr lang="en-US" dirty="0" smtClean="0"/>
              <a:t>Alexander had a great military mind</a:t>
            </a:r>
          </a:p>
          <a:p>
            <a:r>
              <a:rPr lang="en-US" dirty="0" smtClean="0"/>
              <a:t>Developed the Phalanx – a military box formation</a:t>
            </a:r>
          </a:p>
          <a:p>
            <a:pPr marL="0" indent="0">
              <a:buNone/>
            </a:pPr>
            <a:endParaRPr lang="en-US" dirty="0"/>
          </a:p>
        </p:txBody>
      </p:sp>
      <p:pic>
        <p:nvPicPr>
          <p:cNvPr id="4" name="Picture 3"/>
          <p:cNvPicPr>
            <a:picLocks noChangeAspect="1"/>
          </p:cNvPicPr>
          <p:nvPr/>
        </p:nvPicPr>
        <p:blipFill>
          <a:blip r:embed="rId2"/>
          <a:stretch>
            <a:fillRect/>
          </a:stretch>
        </p:blipFill>
        <p:spPr>
          <a:xfrm>
            <a:off x="1728694" y="2187503"/>
            <a:ext cx="5864442" cy="3687002"/>
          </a:xfrm>
          <a:prstGeom prst="rect">
            <a:avLst/>
          </a:prstGeom>
        </p:spPr>
      </p:pic>
    </p:spTree>
    <p:extLst>
      <p:ext uri="{BB962C8B-B14F-4D97-AF65-F5344CB8AC3E}">
        <p14:creationId xmlns:p14="http://schemas.microsoft.com/office/powerpoint/2010/main" val="32829120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Alexander</a:t>
            </a:r>
            <a:endParaRPr lang="en-US" dirty="0"/>
          </a:p>
        </p:txBody>
      </p:sp>
      <p:sp>
        <p:nvSpPr>
          <p:cNvPr id="3" name="Content Placeholder 2"/>
          <p:cNvSpPr>
            <a:spLocks noGrp="1"/>
          </p:cNvSpPr>
          <p:nvPr>
            <p:ph idx="1"/>
          </p:nvPr>
        </p:nvSpPr>
        <p:spPr>
          <a:xfrm>
            <a:off x="457200" y="1600200"/>
            <a:ext cx="8229600" cy="3621583"/>
          </a:xfrm>
          <a:solidFill>
            <a:schemeClr val="accent2">
              <a:lumMod val="40000"/>
              <a:lumOff val="60000"/>
            </a:schemeClr>
          </a:solidFill>
        </p:spPr>
        <p:txBody>
          <a:bodyPr/>
          <a:lstStyle/>
          <a:p>
            <a:r>
              <a:rPr lang="en-US" dirty="0" smtClean="0"/>
              <a:t>Died at 33 years of age</a:t>
            </a:r>
          </a:p>
          <a:p>
            <a:r>
              <a:rPr lang="en-US" dirty="0" smtClean="0"/>
              <a:t>It is still a Mystery to this day</a:t>
            </a:r>
          </a:p>
          <a:p>
            <a:r>
              <a:rPr lang="en-US" dirty="0" smtClean="0"/>
              <a:t>Some believe it was a conspiracy involving People he was close to.</a:t>
            </a:r>
          </a:p>
          <a:p>
            <a:r>
              <a:rPr lang="en-US" dirty="0" smtClean="0"/>
              <a:t>Some believed from Malaria</a:t>
            </a:r>
          </a:p>
          <a:p>
            <a:r>
              <a:rPr lang="en-US" dirty="0" smtClean="0"/>
              <a:t>Some believed Poisoned wine</a:t>
            </a:r>
            <a:endParaRPr lang="en-US" dirty="0"/>
          </a:p>
        </p:txBody>
      </p:sp>
    </p:spTree>
    <p:extLst>
      <p:ext uri="{BB962C8B-B14F-4D97-AF65-F5344CB8AC3E}">
        <p14:creationId xmlns:p14="http://schemas.microsoft.com/office/powerpoint/2010/main" val="25961940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877"/>
            <a:ext cx="8229600" cy="2134580"/>
          </a:xfrm>
          <a:solidFill>
            <a:schemeClr val="accent2">
              <a:lumMod val="40000"/>
              <a:lumOff val="60000"/>
            </a:schemeClr>
          </a:solidFill>
        </p:spPr>
        <p:txBody>
          <a:bodyPr>
            <a:normAutofit lnSpcReduction="10000"/>
          </a:bodyPr>
          <a:lstStyle/>
          <a:p>
            <a:r>
              <a:rPr lang="en-US" dirty="0" smtClean="0"/>
              <a:t>All of Alexander’s family were secretly killed</a:t>
            </a:r>
          </a:p>
          <a:p>
            <a:r>
              <a:rPr lang="en-US" dirty="0" smtClean="0"/>
              <a:t>The empire was split into four section between </a:t>
            </a:r>
            <a:r>
              <a:rPr lang="en-US" dirty="0" err="1" smtClean="0"/>
              <a:t>Seleucus</a:t>
            </a:r>
            <a:r>
              <a:rPr lang="en-US" dirty="0" smtClean="0"/>
              <a:t>, Ptolemy, </a:t>
            </a:r>
            <a:r>
              <a:rPr lang="en-US" dirty="0" err="1" smtClean="0"/>
              <a:t>Cassander</a:t>
            </a:r>
            <a:r>
              <a:rPr lang="en-US" dirty="0" smtClean="0"/>
              <a:t> and Lysimachus.</a:t>
            </a:r>
            <a:endParaRPr lang="en-US" dirty="0"/>
          </a:p>
        </p:txBody>
      </p:sp>
      <p:pic>
        <p:nvPicPr>
          <p:cNvPr id="4" name="Picture 3"/>
          <p:cNvPicPr>
            <a:picLocks noChangeAspect="1"/>
          </p:cNvPicPr>
          <p:nvPr/>
        </p:nvPicPr>
        <p:blipFill>
          <a:blip r:embed="rId2"/>
          <a:stretch>
            <a:fillRect/>
          </a:stretch>
        </p:blipFill>
        <p:spPr>
          <a:xfrm>
            <a:off x="1305341" y="2469762"/>
            <a:ext cx="6103350" cy="3626443"/>
          </a:xfrm>
          <a:prstGeom prst="rect">
            <a:avLst/>
          </a:prstGeom>
        </p:spPr>
      </p:pic>
    </p:spTree>
    <p:extLst>
      <p:ext uri="{BB962C8B-B14F-4D97-AF65-F5344CB8AC3E}">
        <p14:creationId xmlns:p14="http://schemas.microsoft.com/office/powerpoint/2010/main" val="33153077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7335"/>
            <a:ext cx="7498323" cy="3732954"/>
          </a:xfrm>
          <a:solidFill>
            <a:schemeClr val="accent2">
              <a:lumMod val="40000"/>
              <a:lumOff val="60000"/>
            </a:schemeClr>
          </a:solidFill>
        </p:spPr>
        <p:txBody>
          <a:bodyPr>
            <a:normAutofit/>
          </a:bodyPr>
          <a:lstStyle/>
          <a:p>
            <a:r>
              <a:rPr lang="en-US" sz="3600" dirty="0" smtClean="0"/>
              <a:t>“There is nothing impossible to him who will try” – Alexander the Great</a:t>
            </a:r>
          </a:p>
          <a:p>
            <a:r>
              <a:rPr lang="en-US" sz="3600" dirty="0" smtClean="0"/>
              <a:t>Greatest military leader in history – never lost a battle</a:t>
            </a:r>
          </a:p>
          <a:p>
            <a:r>
              <a:rPr lang="en-US" sz="3600" dirty="0" smtClean="0"/>
              <a:t>The first person to receive the title of “The Great”</a:t>
            </a:r>
            <a:endParaRPr lang="en-US" sz="3600" dirty="0"/>
          </a:p>
        </p:txBody>
      </p:sp>
    </p:spTree>
    <p:extLst>
      <p:ext uri="{BB962C8B-B14F-4D97-AF65-F5344CB8AC3E}">
        <p14:creationId xmlns:p14="http://schemas.microsoft.com/office/powerpoint/2010/main" val="3145397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7530"/>
            <a:ext cx="8229600" cy="4060865"/>
          </a:xfrm>
          <a:solidFill>
            <a:schemeClr val="accent2">
              <a:lumMod val="40000"/>
              <a:lumOff val="60000"/>
            </a:schemeClr>
          </a:solidFill>
        </p:spPr>
        <p:txBody>
          <a:bodyPr/>
          <a:lstStyle/>
          <a:p>
            <a:r>
              <a:rPr lang="en-US" dirty="0" smtClean="0"/>
              <a:t>Son of King Philip II of Macedon and Princes Olympia</a:t>
            </a:r>
          </a:p>
          <a:p>
            <a:r>
              <a:rPr lang="en-US" dirty="0" smtClean="0"/>
              <a:t>Philip II was a great military leader and organizer</a:t>
            </a:r>
          </a:p>
          <a:p>
            <a:r>
              <a:rPr lang="en-US" dirty="0" smtClean="0"/>
              <a:t>Olympia was passionate and hot tempered</a:t>
            </a:r>
          </a:p>
          <a:p>
            <a:r>
              <a:rPr lang="en-US" dirty="0" smtClean="0"/>
              <a:t>Alexander inherited the best qualities from both his parents</a:t>
            </a:r>
            <a:endParaRPr lang="en-US" dirty="0"/>
          </a:p>
        </p:txBody>
      </p:sp>
    </p:spTree>
    <p:extLst>
      <p:ext uri="{BB962C8B-B14F-4D97-AF65-F5344CB8AC3E}">
        <p14:creationId xmlns:p14="http://schemas.microsoft.com/office/powerpoint/2010/main" val="30185336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65" y="274638"/>
            <a:ext cx="6305435" cy="5264686"/>
          </a:xfrm>
          <a:solidFill>
            <a:schemeClr val="accent2">
              <a:lumMod val="40000"/>
              <a:lumOff val="60000"/>
            </a:schemeClr>
          </a:solidFill>
        </p:spPr>
        <p:txBody>
          <a:bodyPr>
            <a:normAutofit fontScale="90000"/>
          </a:bodyPr>
          <a:lstStyle/>
          <a:p>
            <a:pPr marL="571500" indent="-571500" algn="l">
              <a:buFont typeface="Arial"/>
              <a:buChar char="•"/>
            </a:pPr>
            <a:r>
              <a:rPr lang="en-US" dirty="0" smtClean="0"/>
              <a:t>Alexander’s mother taught him that Achilles was his ancestor, and his father was descended from Hercules.</a:t>
            </a:r>
            <a:br>
              <a:rPr lang="en-US" dirty="0" smtClean="0"/>
            </a:br>
            <a:r>
              <a:rPr lang="en-US" dirty="0"/>
              <a:t>~</a:t>
            </a:r>
            <a:r>
              <a:rPr lang="en-US" dirty="0" smtClean="0"/>
              <a:t>Alexander was told by an oracle that his true father was Zeus and not Philip.</a:t>
            </a:r>
            <a:br>
              <a:rPr lang="en-US" dirty="0" smtClean="0"/>
            </a:br>
            <a:endParaRPr lang="en-US" dirty="0"/>
          </a:p>
        </p:txBody>
      </p:sp>
      <p:pic>
        <p:nvPicPr>
          <p:cNvPr id="6" name="zeus_throwing_bolts_lightning_clouds_md_wht.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11676" y="546876"/>
            <a:ext cx="2293167" cy="3245973"/>
          </a:xfrm>
        </p:spPr>
      </p:pic>
    </p:spTree>
    <p:extLst>
      <p:ext uri="{BB962C8B-B14F-4D97-AF65-F5344CB8AC3E}">
        <p14:creationId xmlns:p14="http://schemas.microsoft.com/office/powerpoint/2010/main" val="3402724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d_upright_book_spinning_md_blk.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524089"/>
            <a:ext cx="2116769" cy="2316137"/>
          </a:xfrm>
        </p:spPr>
      </p:pic>
      <p:sp>
        <p:nvSpPr>
          <p:cNvPr id="7" name="TextBox 6"/>
          <p:cNvSpPr txBox="1"/>
          <p:nvPr/>
        </p:nvSpPr>
        <p:spPr>
          <a:xfrm>
            <a:off x="2116769" y="2081656"/>
            <a:ext cx="5627077" cy="2862322"/>
          </a:xfrm>
          <a:prstGeom prst="rect">
            <a:avLst/>
          </a:prstGeom>
          <a:solidFill>
            <a:schemeClr val="accent2">
              <a:lumMod val="40000"/>
              <a:lumOff val="60000"/>
            </a:schemeClr>
          </a:solidFill>
        </p:spPr>
        <p:txBody>
          <a:bodyPr wrap="square" rtlCol="0">
            <a:spAutoFit/>
          </a:bodyPr>
          <a:lstStyle/>
          <a:p>
            <a:r>
              <a:rPr lang="en-US" sz="3600" dirty="0" smtClean="0">
                <a:solidFill>
                  <a:schemeClr val="bg2">
                    <a:lumMod val="10000"/>
                  </a:schemeClr>
                </a:solidFill>
              </a:rPr>
              <a:t>Alexander learned by heart the </a:t>
            </a:r>
            <a:r>
              <a:rPr lang="en-US" sz="3600" dirty="0" err="1">
                <a:solidFill>
                  <a:schemeClr val="bg2">
                    <a:lumMod val="10000"/>
                  </a:schemeClr>
                </a:solidFill>
              </a:rPr>
              <a:t>I</a:t>
            </a:r>
            <a:r>
              <a:rPr lang="en-US" sz="3600" dirty="0" err="1" smtClean="0">
                <a:solidFill>
                  <a:schemeClr val="bg2">
                    <a:lumMod val="10000"/>
                  </a:schemeClr>
                </a:solidFill>
              </a:rPr>
              <a:t>lliad</a:t>
            </a:r>
            <a:r>
              <a:rPr lang="en-US" sz="3600" dirty="0" smtClean="0">
                <a:solidFill>
                  <a:schemeClr val="bg2">
                    <a:lumMod val="10000"/>
                  </a:schemeClr>
                </a:solidFill>
              </a:rPr>
              <a:t>, a story that tells about the deeds of Achilles, and carried a copy with him wherever he went.</a:t>
            </a:r>
            <a:endParaRPr lang="en-US" sz="3600" dirty="0">
              <a:solidFill>
                <a:schemeClr val="bg2">
                  <a:lumMod val="10000"/>
                </a:schemeClr>
              </a:solidFill>
            </a:endParaRPr>
          </a:p>
        </p:txBody>
      </p:sp>
      <p:sp>
        <p:nvSpPr>
          <p:cNvPr id="8" name="TextBox 7"/>
          <p:cNvSpPr txBox="1"/>
          <p:nvPr/>
        </p:nvSpPr>
        <p:spPr>
          <a:xfrm>
            <a:off x="793788" y="1217240"/>
            <a:ext cx="917267" cy="369332"/>
          </a:xfrm>
          <a:prstGeom prst="rect">
            <a:avLst/>
          </a:prstGeom>
          <a:noFill/>
        </p:spPr>
        <p:txBody>
          <a:bodyPr wrap="square" rtlCol="0">
            <a:spAutoFit/>
          </a:bodyPr>
          <a:lstStyle/>
          <a:p>
            <a:r>
              <a:rPr lang="en-US" dirty="0" err="1" smtClean="0"/>
              <a:t>Illiad</a:t>
            </a:r>
            <a:endParaRPr lang="en-US" dirty="0"/>
          </a:p>
        </p:txBody>
      </p:sp>
    </p:spTree>
    <p:extLst>
      <p:ext uri="{BB962C8B-B14F-4D97-AF65-F5344CB8AC3E}">
        <p14:creationId xmlns:p14="http://schemas.microsoft.com/office/powerpoint/2010/main" val="1848554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14" y="670365"/>
            <a:ext cx="4903848" cy="4216236"/>
          </a:xfrm>
          <a:solidFill>
            <a:schemeClr val="accent2">
              <a:lumMod val="40000"/>
              <a:lumOff val="60000"/>
            </a:schemeClr>
          </a:solidFill>
        </p:spPr>
        <p:txBody>
          <a:bodyPr/>
          <a:lstStyle/>
          <a:p>
            <a:r>
              <a:rPr lang="en-US" dirty="0" smtClean="0"/>
              <a:t>At 13 years old, he became a pupil of Aristotle.</a:t>
            </a:r>
          </a:p>
          <a:p>
            <a:r>
              <a:rPr lang="en-US" dirty="0" smtClean="0"/>
              <a:t>Aristotle inspired in Alexander the love for literature, </a:t>
            </a:r>
            <a:r>
              <a:rPr lang="en-US" dirty="0" err="1" smtClean="0"/>
              <a:t>sciences,philosophy</a:t>
            </a:r>
            <a:r>
              <a:rPr lang="en-US" dirty="0" smtClean="0"/>
              <a:t> and sports.</a:t>
            </a:r>
          </a:p>
          <a:p>
            <a:endParaRPr lang="en-US" dirty="0" smtClean="0"/>
          </a:p>
        </p:txBody>
      </p:sp>
      <p:pic>
        <p:nvPicPr>
          <p:cNvPr id="4" name="roman_thinker_md_wht.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050431" y="952499"/>
            <a:ext cx="2331722" cy="3545995"/>
          </a:xfrm>
          <a:prstGeom prst="rect">
            <a:avLst/>
          </a:prstGeom>
        </p:spPr>
      </p:pic>
    </p:spTree>
    <p:extLst>
      <p:ext uri="{BB962C8B-B14F-4D97-AF65-F5344CB8AC3E}">
        <p14:creationId xmlns:p14="http://schemas.microsoft.com/office/powerpoint/2010/main" val="203072624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6976"/>
            <a:ext cx="8229600" cy="5879187"/>
          </a:xfrm>
          <a:solidFill>
            <a:schemeClr val="accent2">
              <a:lumMod val="40000"/>
              <a:lumOff val="60000"/>
            </a:schemeClr>
          </a:solidFill>
        </p:spPr>
        <p:txBody>
          <a:bodyPr>
            <a:normAutofit/>
          </a:bodyPr>
          <a:lstStyle/>
          <a:p>
            <a:r>
              <a:rPr lang="en-US" dirty="0" smtClean="0"/>
              <a:t>After his father’s death in 336 B.C., Alexander became king at the age of 20.</a:t>
            </a:r>
          </a:p>
          <a:p>
            <a:r>
              <a:rPr lang="en-US" dirty="0" smtClean="0"/>
              <a:t>After Alexander became king, the surrounding territories revolted.</a:t>
            </a:r>
          </a:p>
          <a:p>
            <a:r>
              <a:rPr lang="en-US" dirty="0" smtClean="0"/>
              <a:t>Alexander and his army stormed the city of Thebes and destroyed every building except the temples and the house of the poet Pindar.</a:t>
            </a:r>
          </a:p>
          <a:p>
            <a:r>
              <a:rPr lang="en-US" dirty="0" smtClean="0"/>
              <a:t>30,000 inhabitants were sold into slavery.</a:t>
            </a:r>
          </a:p>
          <a:p>
            <a:r>
              <a:rPr lang="en-US" dirty="0" smtClean="0"/>
              <a:t>Seeing this the rest of the territories surrendered, giving Alexander control of Greece.</a:t>
            </a:r>
            <a:endParaRPr lang="en-US" dirty="0"/>
          </a:p>
        </p:txBody>
      </p:sp>
    </p:spTree>
    <p:extLst>
      <p:ext uri="{BB962C8B-B14F-4D97-AF65-F5344CB8AC3E}">
        <p14:creationId xmlns:p14="http://schemas.microsoft.com/office/powerpoint/2010/main" val="8037585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315" y="274638"/>
            <a:ext cx="3280991" cy="1143000"/>
          </a:xfrm>
          <a:solidFill>
            <a:schemeClr val="accent2">
              <a:lumMod val="40000"/>
              <a:lumOff val="60000"/>
            </a:schemeClr>
          </a:solidFill>
        </p:spPr>
        <p:txBody>
          <a:bodyPr/>
          <a:lstStyle/>
          <a:p>
            <a:r>
              <a:rPr lang="en-US" dirty="0" smtClean="0"/>
              <a:t>Conquest</a:t>
            </a:r>
            <a:endParaRPr lang="en-US" dirty="0"/>
          </a:p>
        </p:txBody>
      </p:sp>
      <p:sp>
        <p:nvSpPr>
          <p:cNvPr id="3" name="Content Placeholder 2"/>
          <p:cNvSpPr>
            <a:spLocks noGrp="1"/>
          </p:cNvSpPr>
          <p:nvPr>
            <p:ph idx="1"/>
          </p:nvPr>
        </p:nvSpPr>
        <p:spPr>
          <a:xfrm>
            <a:off x="457200" y="1600200"/>
            <a:ext cx="8229600" cy="4750617"/>
          </a:xfrm>
          <a:solidFill>
            <a:schemeClr val="accent2">
              <a:lumMod val="40000"/>
              <a:lumOff val="60000"/>
            </a:schemeClr>
          </a:solidFill>
        </p:spPr>
        <p:txBody>
          <a:bodyPr>
            <a:normAutofit fontScale="92500" lnSpcReduction="10000"/>
          </a:bodyPr>
          <a:lstStyle/>
          <a:p>
            <a:r>
              <a:rPr lang="en-US" dirty="0" smtClean="0"/>
              <a:t>In 334 B.C., alexander’s Army marched across the Hellespont to invade the Persians under their King Darius III.</a:t>
            </a:r>
          </a:p>
          <a:p>
            <a:r>
              <a:rPr lang="en-US" dirty="0" smtClean="0"/>
              <a:t>Alexander’s army consisted of 47,000 men where the Persian army numbered between 80,0000and 100,000 men.</a:t>
            </a:r>
          </a:p>
          <a:p>
            <a:r>
              <a:rPr lang="en-US" dirty="0" smtClean="0"/>
              <a:t>Outmaneuvering his opponent Alexander crushed the Persian army again inflicting 10,000 to 20,000 casualties. He lost 450 men and 4,000 wounded.</a:t>
            </a:r>
          </a:p>
          <a:p>
            <a:endParaRPr lang="en-US" dirty="0"/>
          </a:p>
        </p:txBody>
      </p:sp>
    </p:spTree>
    <p:extLst>
      <p:ext uri="{BB962C8B-B14F-4D97-AF65-F5344CB8AC3E}">
        <p14:creationId xmlns:p14="http://schemas.microsoft.com/office/powerpoint/2010/main" val="2482702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312"/>
            <a:ext cx="8229600" cy="4639624"/>
          </a:xfrm>
          <a:solidFill>
            <a:schemeClr val="accent2">
              <a:lumMod val="40000"/>
              <a:lumOff val="60000"/>
            </a:schemeClr>
          </a:solidFill>
        </p:spPr>
        <p:txBody>
          <a:bodyPr/>
          <a:lstStyle/>
          <a:p>
            <a:r>
              <a:rPr lang="en-US" dirty="0" smtClean="0"/>
              <a:t>He conquered the Persian Capital, Persepolis and from there the Persian empire fell before his feet.</a:t>
            </a:r>
          </a:p>
          <a:p>
            <a:r>
              <a:rPr lang="en-US" dirty="0" smtClean="0"/>
              <a:t>The Persian king, Darius III fled like a coward, but ended up being assassinated by his own men.</a:t>
            </a:r>
          </a:p>
          <a:p>
            <a:r>
              <a:rPr lang="en-US" dirty="0" smtClean="0"/>
              <a:t>Alexander hunted the assassins down and killed them for committing such a grave act.</a:t>
            </a:r>
            <a:endParaRPr lang="en-US" dirty="0"/>
          </a:p>
        </p:txBody>
      </p:sp>
      <p:sp>
        <p:nvSpPr>
          <p:cNvPr id="4" name="Action Button: Custom 3">
            <a:hlinkClick r:id="" action="ppaction://noaction" highlightClick="1"/>
          </p:cNvPr>
          <p:cNvSpPr/>
          <p:nvPr/>
        </p:nvSpPr>
        <p:spPr>
          <a:xfrm>
            <a:off x="11254154" y="4110390"/>
            <a:ext cx="45719" cy="864416"/>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7733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262</TotalTime>
  <Words>538</Words>
  <Application>Microsoft Macintosh PowerPoint</Application>
  <PresentationFormat>On-screen Show (4:3)</PresentationFormat>
  <Paragraphs>42</Paragraphs>
  <Slides>15</Slides>
  <Notes>2</Notes>
  <HiddenSlides>0</HiddenSlides>
  <MMClips>4</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Alexander The Great</vt:lpstr>
      <vt:lpstr>PowerPoint Presentation</vt:lpstr>
      <vt:lpstr>PowerPoint Presentation</vt:lpstr>
      <vt:lpstr>Alexander’s mother taught him that Achilles was his ancestor, and his father was descended from Hercules. ~Alexander was told by an oracle that his true father was Zeus and not Philip. </vt:lpstr>
      <vt:lpstr>PowerPoint Presentation</vt:lpstr>
      <vt:lpstr>PowerPoint Presentation</vt:lpstr>
      <vt:lpstr>PowerPoint Presentation</vt:lpstr>
      <vt:lpstr>Conquest</vt:lpstr>
      <vt:lpstr>PowerPoint Presentation</vt:lpstr>
      <vt:lpstr>PowerPoint Presentation</vt:lpstr>
      <vt:lpstr>PowerPoint Presentation</vt:lpstr>
      <vt:lpstr>PowerPoint Presentation</vt:lpstr>
      <vt:lpstr>PowerPoint Presentation</vt:lpstr>
      <vt:lpstr>Death of Alexander</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Alexander The Great</dc:title>
  <dc:creator>Kim Hughes</dc:creator>
  <cp:lastModifiedBy>Teacher FCSD</cp:lastModifiedBy>
  <cp:revision>19</cp:revision>
  <cp:lastPrinted>2015-02-09T17:00:37Z</cp:lastPrinted>
  <dcterms:created xsi:type="dcterms:W3CDTF">2015-02-09T14:34:55Z</dcterms:created>
  <dcterms:modified xsi:type="dcterms:W3CDTF">2017-06-01T14:07:58Z</dcterms:modified>
</cp:coreProperties>
</file>